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65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99CDC-5FC4-0853-3C98-CAFCD1F26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097E4E-B144-D2FF-15A2-741BEE980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C3A58B-7F36-735C-6C66-C369E166D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3C5-62FB-495A-A3AE-620F126FA811}" type="datetimeFigureOut">
              <a:rPr lang="ko-KR" altLang="en-US" smtClean="0"/>
              <a:t>2023. 6. 17.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07DD64-464C-8FFC-D2A6-069068674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9E7312-E703-B453-6059-5700A371A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E0135-B4CE-41FE-9CB8-02049C935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62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52445-EFEF-5A61-5787-3E9923755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399FB9-10A9-B4DC-790D-C2C371723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2F1B1-4D06-ABF2-4C23-0CB71E166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3C5-62FB-495A-A3AE-620F126FA811}" type="datetimeFigureOut">
              <a:rPr lang="ko-KR" altLang="en-US" smtClean="0"/>
              <a:t>2023. 6. 17.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A12AF-117E-48BE-8E8C-B9EA2E10D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D6AB6E-55CB-34BF-F8C2-010172A4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E0135-B4CE-41FE-9CB8-02049C935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3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4D1B3F-9DE0-9332-352D-2161F2651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302FE-2007-6C62-1DFC-5501426244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C3407E-7654-F966-628C-DD2E56647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3C5-62FB-495A-A3AE-620F126FA811}" type="datetimeFigureOut">
              <a:rPr lang="ko-KR" altLang="en-US" smtClean="0"/>
              <a:t>2023. 6. 17.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1FC0A7-E26A-90E2-DA57-F0B87D68A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854742-01A1-6286-FC23-938B6AE9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E0135-B4CE-41FE-9CB8-02049C935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1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895EB-9911-EF60-2442-7F586AD10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3D3DE2-B570-F994-4AEB-2AF31B071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4A51CC-E8D9-619A-95FD-AAA03B9E4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3C5-62FB-495A-A3AE-620F126FA811}" type="datetimeFigureOut">
              <a:rPr lang="ko-KR" altLang="en-US" smtClean="0"/>
              <a:t>2023. 6. 17.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76802C-CA61-98B6-3EC7-2C24AAA4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AD3A03-C0FC-F34F-B1E9-DDD86D451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E0135-B4CE-41FE-9CB8-02049C935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D6204-3583-9C0E-D647-FDE5DF09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18FCC1-2AED-1AC0-22F1-E2E51BB79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D5FAB8-D0BC-89B4-2DF4-93AED73F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3C5-62FB-495A-A3AE-620F126FA811}" type="datetimeFigureOut">
              <a:rPr lang="ko-KR" altLang="en-US" smtClean="0"/>
              <a:t>2023. 6. 17.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2E9DC0-C140-F6BC-4FAB-DD6FAC079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8CDC5-D2B3-973E-EB24-A613CCDDD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E0135-B4CE-41FE-9CB8-02049C935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75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0D1B26-A831-A267-9F68-B9317195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0A924-0918-A792-800E-B5BF35602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264581-F002-43D7-5587-514DCDBF4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C606DF-9766-B710-5EE6-802100F90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3C5-62FB-495A-A3AE-620F126FA811}" type="datetimeFigureOut">
              <a:rPr lang="ko-KR" altLang="en-US" smtClean="0"/>
              <a:t>2023. 6. 17.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93D054-AD37-2CA4-BD5F-6799BBB96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59E61C-27C0-DF98-21DB-1A8BE6248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E0135-B4CE-41FE-9CB8-02049C935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131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1F38F3-6A61-8FED-A92F-AD99D2DC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748948-5F07-68D6-B300-A78DF7A48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74257A-8AC8-2EA9-94C6-246637699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553EA9-1B86-A483-3029-45CA1055D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CB1251F-3D12-8775-6B73-E6049A04E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45CC73-CE2F-B65E-4E2C-CBB7581B0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3C5-62FB-495A-A3AE-620F126FA811}" type="datetimeFigureOut">
              <a:rPr lang="ko-KR" altLang="en-US" smtClean="0"/>
              <a:t>2023. 6. 17.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7F3621-C7A4-71AB-44EE-EAB62BA73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0D73D8-C658-80FA-2F9B-17F7C2423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E0135-B4CE-41FE-9CB8-02049C935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200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1DE2A-FB9A-A4EA-5B71-380CF6FC0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94F68CD-BACA-1F77-64A1-815DCAD0E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3C5-62FB-495A-A3AE-620F126FA811}" type="datetimeFigureOut">
              <a:rPr lang="ko-KR" altLang="en-US" smtClean="0"/>
              <a:t>2023. 6. 17.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A1FC81A-C209-0B7E-83A5-56375A4B5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DC08DE-6C12-BA70-2D86-76A6AE04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E0135-B4CE-41FE-9CB8-02049C935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193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334756-6350-F77E-C557-53A34B381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3C5-62FB-495A-A3AE-620F126FA811}" type="datetimeFigureOut">
              <a:rPr lang="ko-KR" altLang="en-US" smtClean="0"/>
              <a:t>2023. 6. 17.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887016-4323-D887-73FF-886F55DA0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D47BF9-789D-CE6D-37D8-DD9DD57F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E0135-B4CE-41FE-9CB8-02049C935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247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3F0C1-976B-786F-880E-BA86B6B2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B03FB2-CD0B-DFE4-DF9E-6B3F4F849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73A0D9-CDA2-E183-B803-6E77AC8CB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F8FB02-A397-2F4E-2762-0B11C6ECB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3C5-62FB-495A-A3AE-620F126FA811}" type="datetimeFigureOut">
              <a:rPr lang="ko-KR" altLang="en-US" smtClean="0"/>
              <a:t>2023. 6. 17.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B01359-9B16-C5DC-790C-2709C2190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38076C-09DC-78C8-BB99-B2197EB9E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E0135-B4CE-41FE-9CB8-02049C935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93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B4DFE-C05C-9D51-19F3-3A4B61389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D0F176-2995-FBA4-B398-E1843640E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6CD847-92B4-D298-8CFC-53BFC3DD4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DCC8B-79CA-607B-F6E3-56A4A2B08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393C5-62FB-495A-A3AE-620F126FA811}" type="datetimeFigureOut">
              <a:rPr lang="ko-KR" altLang="en-US" smtClean="0"/>
              <a:t>2023. 6. 17.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2BD172-E4D2-99F5-E850-541C0B911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38182B-69BC-ACF0-8009-6138E5A0D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E0135-B4CE-41FE-9CB8-02049C935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69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4F7156-875C-CCEC-B22F-2449B124B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5C78A7-F04B-45F5-C9C2-C97D984DD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A8A00A-F0DA-6F57-0D74-F2560688BD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393C5-62FB-495A-A3AE-620F126FA811}" type="datetimeFigureOut">
              <a:rPr lang="ko-KR" altLang="en-US" smtClean="0"/>
              <a:t>2023. 6. 17.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7A083-2824-6FE6-B96C-3ED888032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75ADE7-D559-E12D-5E7D-3B6709CA8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E0135-B4CE-41FE-9CB8-02049C935B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750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8904CAC-B898-CB08-856B-511226227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150109-C529-4ED3-8B4B-4778CEFB65CA}"/>
              </a:ext>
            </a:extLst>
          </p:cNvPr>
          <p:cNvSpPr txBox="1"/>
          <p:nvPr/>
        </p:nvSpPr>
        <p:spPr>
          <a:xfrm>
            <a:off x="10100442" y="4992415"/>
            <a:ext cx="1334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/>
              <a:t>1</a:t>
            </a:r>
            <a:r>
              <a:rPr kumimoji="1" lang="ko-KR" altLang="en-US" sz="1600" b="1" dirty="0"/>
              <a:t>조 </a:t>
            </a:r>
            <a:r>
              <a:rPr kumimoji="1" lang="ko-KR" altLang="en-US" sz="1600" b="1" dirty="0" err="1"/>
              <a:t>약사조</a:t>
            </a:r>
            <a:endParaRPr kumimoji="1" lang="ko-KR" altLang="en-US" sz="1600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05CB71-3303-5DDC-70CD-4678EA44B321}"/>
              </a:ext>
            </a:extLst>
          </p:cNvPr>
          <p:cNvSpPr/>
          <p:nvPr/>
        </p:nvSpPr>
        <p:spPr>
          <a:xfrm>
            <a:off x="10767060" y="5330969"/>
            <a:ext cx="668196" cy="635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3225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DF3CD5-149C-0273-EC86-9C9A8E419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 descr="텍스트, 전자제품, 스크린샷, 번호이(가) 표시된 사진&#10;&#10;자동 생성된 설명">
            <a:extLst>
              <a:ext uri="{FF2B5EF4-FFF2-40B4-BE49-F238E27FC236}">
                <a16:creationId xmlns:a16="http://schemas.microsoft.com/office/drawing/2014/main" id="{23299F1B-FE21-19BF-DE7B-04067B98E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9" y="858415"/>
            <a:ext cx="3264869" cy="580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65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72FFAAF-4461-623E-2955-DEEE73568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FC904088-09B7-4646-D00E-E6406A997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67" y="829275"/>
            <a:ext cx="3329397" cy="59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2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37E3F09-DEFA-9348-7867-9D04C8E00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AC2A3D6F-8BF9-27B0-DB45-681C3B1F3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81" y="979714"/>
            <a:ext cx="3221363" cy="57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0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4AED10-A306-034C-7340-3E47BBD3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E64F23ED-0A36-3735-6E01-A051CF1EA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89" y="839754"/>
            <a:ext cx="3249906" cy="577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19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ED7E4B-8EB5-7F20-78F6-1247745E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63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7ED588-2FC3-C117-CB11-A2C4669D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2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Video_2023-06-08-08-49-13">
            <a:hlinkClick r:id="" action="ppaction://media"/>
            <a:extLst>
              <a:ext uri="{FF2B5EF4-FFF2-40B4-BE49-F238E27FC236}">
                <a16:creationId xmlns:a16="http://schemas.microsoft.com/office/drawing/2014/main" id="{482A8108-565C-6C47-6023-211FF16DA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7180" y="458807"/>
            <a:ext cx="3608434" cy="63991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838CE-2A6A-3326-1EB1-459AD34DF0F7}"/>
              </a:ext>
            </a:extLst>
          </p:cNvPr>
          <p:cNvSpPr txBox="1"/>
          <p:nvPr/>
        </p:nvSpPr>
        <p:spPr>
          <a:xfrm>
            <a:off x="4981457" y="36923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[</a:t>
            </a:r>
            <a:r>
              <a:rPr kumimoji="1" lang="ko-KR" altLang="en-US" b="1" dirty="0"/>
              <a:t>최종 시연 영상</a:t>
            </a:r>
            <a:r>
              <a:rPr kumimoji="1" lang="en-US" altLang="ko-KR" b="1" dirty="0"/>
              <a:t>]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7785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A15C61-13EC-9D3C-A58B-C7C94170F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1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5B05AE-48EE-13CC-5D7E-5B2CCDACE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92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4D1993-46C2-6E3D-D16D-D961148D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68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E90E0F-AF76-8666-0B64-DBEF97259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09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ABB513-5F83-29DE-CA9E-0758070C5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7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FF6867-0418-37DA-544C-0D9A9E722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97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789DD8-B5A6-FA16-440A-484A19D77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77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9AB496-C5D1-2524-736A-799959021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23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28CC604-7EE4-3E99-924B-E6C69AC3C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61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8</Words>
  <Application>Microsoft Macintosh PowerPoint</Application>
  <PresentationFormat>와이드스크린</PresentationFormat>
  <Paragraphs>2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 jiyun</dc:creator>
  <cp:lastModifiedBy>박건우</cp:lastModifiedBy>
  <cp:revision>11</cp:revision>
  <dcterms:created xsi:type="dcterms:W3CDTF">2023-06-07T18:31:20Z</dcterms:created>
  <dcterms:modified xsi:type="dcterms:W3CDTF">2023-06-17T11:19:02Z</dcterms:modified>
</cp:coreProperties>
</file>